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B99DE00-DD0B-4CB2-99A6-8501A6E008ED}" type="datetimeFigureOut">
              <a:rPr lang="es-ES" smtClean="0"/>
              <a:t>02/03/2011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7AA7AD-B7E1-4F92-9980-AC70EA12AC0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4071966"/>
          </a:xfrm>
        </p:spPr>
        <p:txBody>
          <a:bodyPr>
            <a:noAutofit/>
          </a:bodyPr>
          <a:lstStyle/>
          <a:p>
            <a:r>
              <a:rPr lang="es-ES" sz="3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¿</a:t>
            </a:r>
            <a:r>
              <a:rPr lang="es-ES" sz="3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CÓMO </a:t>
            </a:r>
            <a:r>
              <a:rPr lang="es-ES" sz="3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 TECNOLOGIA CONTRIBUYE EN LO INDUSTRIAL  AL MEJORAMIENTO DE VIDA?</a:t>
            </a: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type="body" idx="1"/>
          </p:nvPr>
        </p:nvSpPr>
        <p:spPr>
          <a:xfrm rot="10800000" flipV="1">
            <a:off x="857224" y="4071942"/>
            <a:ext cx="6143668" cy="20716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LEER Y ESCRIBIR EN LABERINTOS TECNOLOGICOS</a:t>
            </a:r>
          </a:p>
          <a:p>
            <a:pPr algn="ctr">
              <a:buNone/>
            </a:pPr>
            <a:endParaRPr lang="es-E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E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STEFANY ACEVEDO RODRIGUEZ</a:t>
            </a:r>
            <a:endParaRPr lang="es-E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INFLUENCIA EN LA INDUSTRIA: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LA TECNOLOGIA INFLUYE EN LA INDUSTRIA DE MANERA POSITIVA POR LOS AVANCES QUE ESTA ALCANZADO, YA QUE LE HA FACILITADO EL TRABAJO A LAS EMPRESAS POR QUE CON UNA MAQUINA PUEDEN REALIZAR UN TRABAJO QUE ANTES SE HACIA MANUAL; Y ASI GANAN TIEMPO Y  PLATA.</a:t>
            </a:r>
          </a:p>
          <a:p>
            <a:r>
              <a:rPr lang="es-ES" dirty="0" smtClean="0">
                <a:latin typeface="Arial" pitchFamily="34" charset="0"/>
                <a:cs typeface="Arial" pitchFamily="34" charset="0"/>
              </a:rPr>
              <a:t>PERO NO TODO ES POSITIVO, POR QUE DEBIDO A ESTO HAY MUCHAS PERSONAS DESEMPLEADAS.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82792"/>
          </a:xfrm>
        </p:spPr>
        <p:txBody>
          <a:bodyPr/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SUS CONSECUENCIAS:</a:t>
            </a:r>
            <a:br>
              <a:rPr lang="es-ES" dirty="0" smtClean="0">
                <a:latin typeface="Arial" pitchFamily="34" charset="0"/>
                <a:cs typeface="Arial" pitchFamily="34" charset="0"/>
              </a:rPr>
            </a:br>
            <a:r>
              <a:rPr lang="es-E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las empresas: mejor rendimiento</a:t>
            </a:r>
            <a:br>
              <a:rPr lang="es-E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s-E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357562"/>
            <a:ext cx="7467600" cy="311639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2052" name="Picture 4" descr="C:\Documents and Settings\1\Mis documentos\Mis imágenes\ImagenDeArticul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00306"/>
            <a:ext cx="7572428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868610"/>
          </a:xfrm>
        </p:spPr>
        <p:txBody>
          <a:bodyPr>
            <a:normAutofit/>
          </a:bodyPr>
          <a:lstStyle/>
          <a:p>
            <a:r>
              <a:rPr lang="es-ES" sz="3200" dirty="0" smtClean="0">
                <a:latin typeface="Arial" pitchFamily="34" charset="0"/>
                <a:cs typeface="Arial" pitchFamily="34" charset="0"/>
              </a:rPr>
              <a:t>SUS CONSECUENCIAS:  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3100" dirty="0" smtClean="0">
                <a:latin typeface="Arial" pitchFamily="34" charset="0"/>
                <a:cs typeface="Arial" pitchFamily="34" charset="0"/>
              </a:rPr>
            </a:br>
            <a:r>
              <a:rPr lang="es-E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los trabajadores : desempleo.</a:t>
            </a:r>
            <a:r>
              <a:rPr lang="es-ES" sz="3600" dirty="0" smtClean="0"/>
              <a:t/>
            </a:r>
            <a:br>
              <a:rPr lang="es-ES" sz="3600" dirty="0" smtClean="0"/>
            </a:b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1\Mis documentos\Mis imágenes\1247144279_extras_ladillos_1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1" y="3000372"/>
            <a:ext cx="6000792" cy="29384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En conclusión :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La tecnología contribuye al mejoramiento de vida por que ahora es necesaria para la facilidad al desarrollar cualquier actividad que requiera de esta.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124</Words>
  <PresentationFormat>Presentación en pantalla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Mirador</vt:lpstr>
      <vt:lpstr>¿CÓMO LA TECNOLOGIA CONTRIBUYE EN LO INDUSTRIAL  AL MEJORAMIENTO DE VIDA? </vt:lpstr>
      <vt:lpstr>INFLUENCIA EN LA INDUSTRIA:</vt:lpstr>
      <vt:lpstr>SUS CONSECUENCIAS: para las empresas: mejor rendimiento </vt:lpstr>
      <vt:lpstr>SUS CONSECUENCIAS:    Para los trabajadores : desempleo. </vt:lpstr>
      <vt:lpstr>En conclusión :</vt:lpstr>
    </vt:vector>
  </TitlesOfParts>
  <Company>PALMAS.COM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¿CÓMO LA TECNOLOGIA CONTRIBUYE EN LO INDUSTRIAL  AL MEJORAMIENTO DE VIDA? </dc:title>
  <cp:lastModifiedBy>PC01</cp:lastModifiedBy>
  <cp:revision>1</cp:revision>
  <dcterms:modified xsi:type="dcterms:W3CDTF">2011-03-02T16:02:54Z</dcterms:modified>
</cp:coreProperties>
</file>